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42"/>
  </p:notesMasterIdLst>
  <p:handoutMasterIdLst>
    <p:handoutMasterId r:id="rId43"/>
  </p:handoutMasterIdLst>
  <p:sldIdLst>
    <p:sldId id="269" r:id="rId4"/>
    <p:sldId id="575" r:id="rId5"/>
    <p:sldId id="585" r:id="rId6"/>
    <p:sldId id="586" r:id="rId7"/>
    <p:sldId id="548" r:id="rId8"/>
    <p:sldId id="542" r:id="rId9"/>
    <p:sldId id="587" r:id="rId10"/>
    <p:sldId id="628" r:id="rId11"/>
    <p:sldId id="643" r:id="rId12"/>
    <p:sldId id="559" r:id="rId13"/>
    <p:sldId id="592" r:id="rId14"/>
    <p:sldId id="612" r:id="rId15"/>
    <p:sldId id="593" r:id="rId16"/>
    <p:sldId id="615" r:id="rId17"/>
    <p:sldId id="616" r:id="rId18"/>
    <p:sldId id="595" r:id="rId19"/>
    <p:sldId id="550" r:id="rId20"/>
    <p:sldId id="629" r:id="rId21"/>
    <p:sldId id="630" r:id="rId22"/>
    <p:sldId id="631" r:id="rId23"/>
    <p:sldId id="632" r:id="rId24"/>
    <p:sldId id="640" r:id="rId25"/>
    <p:sldId id="596" r:id="rId26"/>
    <p:sldId id="597" r:id="rId27"/>
    <p:sldId id="598" r:id="rId28"/>
    <p:sldId id="546" r:id="rId29"/>
    <p:sldId id="528" r:id="rId30"/>
    <p:sldId id="566" r:id="rId31"/>
    <p:sldId id="535" r:id="rId32"/>
    <p:sldId id="599" r:id="rId33"/>
    <p:sldId id="600" r:id="rId34"/>
    <p:sldId id="536" r:id="rId35"/>
    <p:sldId id="537" r:id="rId36"/>
    <p:sldId id="580" r:id="rId37"/>
    <p:sldId id="581" r:id="rId38"/>
    <p:sldId id="611" r:id="rId39"/>
    <p:sldId id="627" r:id="rId40"/>
    <p:sldId id="641" r:id="rId41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5"/>
            <p14:sldId id="586"/>
            <p14:sldId id="548"/>
            <p14:sldId id="542"/>
            <p14:sldId id="587"/>
            <p14:sldId id="628"/>
            <p14:sldId id="643"/>
            <p14:sldId id="559"/>
            <p14:sldId id="592"/>
            <p14:sldId id="612"/>
            <p14:sldId id="593"/>
            <p14:sldId id="615"/>
            <p14:sldId id="616"/>
            <p14:sldId id="595"/>
            <p14:sldId id="550"/>
            <p14:sldId id="629"/>
            <p14:sldId id="630"/>
            <p14:sldId id="631"/>
            <p14:sldId id="632"/>
            <p14:sldId id="640"/>
            <p14:sldId id="596"/>
            <p14:sldId id="597"/>
            <p14:sldId id="598"/>
            <p14:sldId id="546"/>
            <p14:sldId id="528"/>
            <p14:sldId id="566"/>
            <p14:sldId id="535"/>
            <p14:sldId id="599"/>
            <p14:sldId id="600"/>
            <p14:sldId id="536"/>
            <p14:sldId id="537"/>
            <p14:sldId id="580"/>
            <p14:sldId id="581"/>
            <p14:sldId id="611"/>
            <p14:sldId id="627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56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56" y="52"/>
      </p:cViewPr>
      <p:guideLst>
        <p:guide pos="4549"/>
        <p:guide pos="5796"/>
        <p:guide pos="3097"/>
        <p:guide orient="horz" pos="4156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and Oxygen isotope chains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in Nuclear Lattice Effective Field Theory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93029" y="5732952"/>
            <a:ext cx="5605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/>
              <a:t>Lattice QCD workshop on hadron and quark matter (LQCDW1) 2024.01.04-06, </a:t>
            </a:r>
            <a:r>
              <a:rPr lang="en-US" altLang="ko-KR" sz="1800" dirty="0" err="1"/>
              <a:t>Sejong</a:t>
            </a:r>
            <a:r>
              <a:rPr lang="en-US" altLang="ko-KR" sz="1800" dirty="0"/>
              <a:t> University, Seoul</a:t>
            </a:r>
          </a:p>
          <a:p>
            <a:pPr lvl="1"/>
            <a:r>
              <a:rPr lang="en-US" altLang="ko-KR" sz="1800" dirty="0"/>
              <a:t>https://indico.cern.ch/event/1356314/</a:t>
            </a:r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7" y="1524000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80" y="3909436"/>
            <a:ext cx="2755511" cy="224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5" y="3683073"/>
            <a:ext cx="2939319" cy="2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59749" y="199419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Adiabatic projection method</a:t>
            </a:r>
          </a:p>
        </p:txBody>
      </p:sp>
      <p:pic>
        <p:nvPicPr>
          <p:cNvPr id="2052" name="Picture 4" descr="fig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92263"/>
            <a:ext cx="2481262" cy="247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34327" y="1662545"/>
            <a:ext cx="629920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Construction of effective Hamiltonian </a:t>
            </a:r>
          </a:p>
          <a:p>
            <a:r>
              <a:rPr lang="en-US" dirty="0"/>
              <a:t>between two clusters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91" y="2432510"/>
            <a:ext cx="2682752" cy="6949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359" y="3145908"/>
            <a:ext cx="2775116" cy="75287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327" y="3776069"/>
            <a:ext cx="3400900" cy="9335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996" y="3762610"/>
            <a:ext cx="3077004" cy="771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5209" y="4868863"/>
            <a:ext cx="7163800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71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457200"/>
            <a:ext cx="5982535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3072096" cy="3962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522" y="2057400"/>
            <a:ext cx="2194254" cy="228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656701"/>
            <a:ext cx="2632860" cy="49731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1" y="6206136"/>
            <a:ext cx="1493649" cy="38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3021" y="4596722"/>
            <a:ext cx="2058577" cy="38241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Pinhole algorithm</a:t>
            </a:r>
          </a:p>
        </p:txBody>
      </p:sp>
    </p:spTree>
    <p:extLst>
      <p:ext uri="{BB962C8B-B14F-4D97-AF65-F5344CB8AC3E}">
        <p14:creationId xmlns:p14="http://schemas.microsoft.com/office/powerpoint/2010/main" val="98699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Algorithm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758517"/>
            <a:ext cx="4689337" cy="3339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612451"/>
            <a:ext cx="4291052" cy="36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75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trace algorithm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10872"/>
            <a:ext cx="5675978" cy="42867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96" y="1871034"/>
            <a:ext cx="1943371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5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80557" y="6292572"/>
            <a:ext cx="2662908" cy="38241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Pinhole trace algorithm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7401"/>
            <a:ext cx="3124200" cy="39014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319" y="2209800"/>
            <a:ext cx="4146166" cy="2581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1" y="4876800"/>
            <a:ext cx="423064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determine the location of the critical point </a:t>
            </a:r>
          </a:p>
          <a:p>
            <a:r>
              <a:rPr lang="en-US" altLang="ko-KR" sz="1400" dirty="0"/>
              <a:t>and the liquid-vapor coexistence line</a:t>
            </a:r>
          </a:p>
          <a:p>
            <a:r>
              <a:rPr lang="en-US" altLang="ko-KR" sz="1400" dirty="0"/>
              <a:t> for symmetric nuclear matter </a:t>
            </a:r>
          </a:p>
          <a:p>
            <a:r>
              <a:rPr lang="en-US" altLang="ko-KR" sz="1400" dirty="0"/>
              <a:t>with equal numbers of protons and neutrons. 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the first </a:t>
            </a:r>
            <a:r>
              <a:rPr lang="en-US" altLang="ko-KR" sz="1400" i="1" dirty="0"/>
              <a:t>ab initio</a:t>
            </a:r>
            <a:r>
              <a:rPr lang="en-US" altLang="ko-KR" sz="1400" dirty="0"/>
              <a:t> study of the density </a:t>
            </a:r>
          </a:p>
          <a:p>
            <a:r>
              <a:rPr lang="en-US" altLang="ko-KR" sz="1400" dirty="0"/>
              <a:t>and temperature dependence of nuclear clustering.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03" y="453854"/>
            <a:ext cx="6286677" cy="13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3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lattice size 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3475" y="4136283"/>
            <a:ext cx="34279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OPE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4939330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6530" y="5000220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6530" y="2770971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 err="1"/>
              <a:t>Yuanzhuo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All LECs(parameters in the Hamiltonian) needs to be fixed</a:t>
            </a:r>
          </a:p>
          <a:p>
            <a:r>
              <a:rPr lang="en-US" altLang="ko-KR" dirty="0"/>
              <a:t> (They have to be fixed for given lattice regularization)</a:t>
            </a:r>
          </a:p>
          <a:p>
            <a:r>
              <a:rPr lang="en-US" altLang="ko-KR" dirty="0"/>
              <a:t>N-P scattering phase shifts, Deuteron binding energy</a:t>
            </a:r>
          </a:p>
          <a:p>
            <a:r>
              <a:rPr lang="en-US" altLang="ko-KR" dirty="0"/>
              <a:t>Scattering phase shifts on the Lattice: Wall method.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50" y="4125075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AB39B-4B66-A44D-A873-708FB7F75BB9}"/>
              </a:ext>
            </a:extLst>
          </p:cNvPr>
          <p:cNvSpPr txBox="1"/>
          <p:nvPr/>
        </p:nvSpPr>
        <p:spPr>
          <a:xfrm>
            <a:off x="1092488" y="3366108"/>
            <a:ext cx="7647999" cy="6724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Phase shift can be obtained from</a:t>
            </a:r>
          </a:p>
          <a:p>
            <a:r>
              <a:rPr lang="en-US" dirty="0"/>
              <a:t>The energy spectrum of E(or k) in lattice and imposed Wall size. </a:t>
            </a:r>
          </a:p>
        </p:txBody>
      </p:sp>
    </p:spTree>
    <p:extLst>
      <p:ext uri="{BB962C8B-B14F-4D97-AF65-F5344CB8AC3E}">
        <p14:creationId xmlns:p14="http://schemas.microsoft.com/office/powerpoint/2010/main" val="34766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323" y="6324600"/>
            <a:ext cx="617027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41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One pion exchange 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interaction, short range repulsion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 Hamiltonian.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0" y="1785693"/>
            <a:ext cx="6633971" cy="4241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3992" y="2022231"/>
            <a:ext cx="2224454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Hamiltonian is fitted to phase shifts.</a:t>
            </a:r>
          </a:p>
          <a:p>
            <a:endParaRPr lang="en-US" altLang="ko-KR" dirty="0"/>
          </a:p>
          <a:p>
            <a:r>
              <a:rPr lang="en-US" altLang="ko-KR" dirty="0"/>
              <a:t>H’ is equivalent to original Hamiltonian.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1705842"/>
            <a:ext cx="8465358" cy="43212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Quantum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Non-perturbative many-body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Exact Nuclear Force is not known.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Non-perturbative many 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ab-initio methods </a:t>
            </a:r>
            <a:r>
              <a:rPr lang="en-US" altLang="ko-KR" dirty="0">
                <a:sym typeface="Wingdings" panose="05000000000000000000" pitchFamily="2" charset="2"/>
              </a:rPr>
              <a:t>and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chiral EFT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force ? (</a:t>
            </a:r>
            <a:r>
              <a:rPr lang="en-US" altLang="ko-KR" dirty="0"/>
              <a:t>Role of 3-body force?) </a:t>
            </a:r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matrix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24000"/>
            <a:ext cx="8394048" cy="881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9" y="2459038"/>
            <a:ext cx="8659433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26" y="3501409"/>
            <a:ext cx="8786147" cy="15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778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21966</TotalTime>
  <Words>1253</Words>
  <Application>Microsoft Office PowerPoint</Application>
  <PresentationFormat>A4 용지(210x297mm)</PresentationFormat>
  <Paragraphs>210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Quantum many-body</vt:lpstr>
      <vt:lpstr>Dripline</vt:lpstr>
      <vt:lpstr>Nuclear Lattice Effective Field Theory</vt:lpstr>
      <vt:lpstr>Path integral</vt:lpstr>
      <vt:lpstr>Transfer matrix</vt:lpstr>
      <vt:lpstr>Auxiliary Field Monte Carlo </vt:lpstr>
      <vt:lpstr>Applications of NLEFT</vt:lpstr>
      <vt:lpstr>Adiabatic projection method</vt:lpstr>
      <vt:lpstr>PowerPoint 프레젠테이션</vt:lpstr>
      <vt:lpstr>Pinhole Algorithm</vt:lpstr>
      <vt:lpstr>Pinhole trace algorithm</vt:lpstr>
      <vt:lpstr>PowerPoint 프레젠테이션</vt:lpstr>
      <vt:lpstr>Lattice Hamiltonian</vt:lpstr>
      <vt:lpstr>Chiral Effective Field Theory</vt:lpstr>
      <vt:lpstr>Lattice chiral Hamiltonian at Leading order</vt:lpstr>
      <vt:lpstr>Low energy constants in lattice EFT</vt:lpstr>
      <vt:lpstr>PowerPoint 프레젠테이션</vt:lpstr>
      <vt:lpstr>Sign problem in NLEFT</vt:lpstr>
      <vt:lpstr>PowerPoint 프레젠테이션</vt:lpstr>
      <vt:lpstr>PowerPoint 프레젠테이션</vt:lpstr>
      <vt:lpstr>PowerPoint 프레젠테이션</vt:lpstr>
      <vt:lpstr>Lattice chiral Hamiltonian (N3LO)</vt:lpstr>
      <vt:lpstr>Difficulty with full chiral interaction</vt:lpstr>
      <vt:lpstr>Wave function matching</vt:lpstr>
      <vt:lpstr>NN phase shifts from WFM</vt:lpstr>
      <vt:lpstr>Wave function matching Hamiltonian</vt:lpstr>
      <vt:lpstr>Wave function matching Hamiltonian</vt:lpstr>
      <vt:lpstr>BE/A from WFM</vt:lpstr>
      <vt:lpstr>Charge density from WFM</vt:lpstr>
      <vt:lpstr>Charge Radius</vt:lpstr>
      <vt:lpstr>Nuclear/Neutron Matter</vt:lpstr>
      <vt:lpstr>Carbon isotopes</vt:lpstr>
      <vt:lpstr>Carbon and Oxygen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송 영호</cp:lastModifiedBy>
  <cp:revision>1185</cp:revision>
  <cp:lastPrinted>2018-09-03T05:45:20Z</cp:lastPrinted>
  <dcterms:created xsi:type="dcterms:W3CDTF">2016-03-06T10:47:04Z</dcterms:created>
  <dcterms:modified xsi:type="dcterms:W3CDTF">2024-01-04T12:38:22Z</dcterms:modified>
</cp:coreProperties>
</file>